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2786F-FC15-416B-A726-9C2155968C3D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F793A-0944-4177-8453-D4B3459B9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608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2786F-FC15-416B-A726-9C2155968C3D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F793A-0944-4177-8453-D4B3459B9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212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2786F-FC15-416B-A726-9C2155968C3D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F793A-0944-4177-8453-D4B3459B9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58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2786F-FC15-416B-A726-9C2155968C3D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F793A-0944-4177-8453-D4B3459B9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294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2786F-FC15-416B-A726-9C2155968C3D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F793A-0944-4177-8453-D4B3459B9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831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2786F-FC15-416B-A726-9C2155968C3D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F793A-0944-4177-8453-D4B3459B9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6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2786F-FC15-416B-A726-9C2155968C3D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F793A-0944-4177-8453-D4B3459B9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872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2786F-FC15-416B-A726-9C2155968C3D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F793A-0944-4177-8453-D4B3459B9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182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2786F-FC15-416B-A726-9C2155968C3D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F793A-0944-4177-8453-D4B3459B9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537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2786F-FC15-416B-A726-9C2155968C3D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F793A-0944-4177-8453-D4B3459B9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120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2786F-FC15-416B-A726-9C2155968C3D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F793A-0944-4177-8453-D4B3459B9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14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2786F-FC15-416B-A726-9C2155968C3D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F793A-0944-4177-8453-D4B3459B9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56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F926631-4D7E-44B4-8527-3062DE11F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7" t="12319" r="23777" b="5217"/>
          <a:stretch/>
        </p:blipFill>
        <p:spPr>
          <a:xfrm>
            <a:off x="228599" y="228599"/>
            <a:ext cx="6241775" cy="56553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3762458-431F-4E8D-A209-C7EAC3AB9C56}"/>
              </a:ext>
            </a:extLst>
          </p:cNvPr>
          <p:cNvSpPr/>
          <p:nvPr/>
        </p:nvSpPr>
        <p:spPr>
          <a:xfrm>
            <a:off x="2743200" y="4422913"/>
            <a:ext cx="914400" cy="12722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F6774CE-81E2-4C9E-A90D-498B838B6C15}"/>
              </a:ext>
            </a:extLst>
          </p:cNvPr>
          <p:cNvSpPr/>
          <p:nvPr/>
        </p:nvSpPr>
        <p:spPr>
          <a:xfrm>
            <a:off x="3279912" y="2474844"/>
            <a:ext cx="805071" cy="110324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EFFC7B2-DEFD-42D9-B875-D9407B8F578F}"/>
              </a:ext>
            </a:extLst>
          </p:cNvPr>
          <p:cNvSpPr/>
          <p:nvPr/>
        </p:nvSpPr>
        <p:spPr>
          <a:xfrm>
            <a:off x="3652630" y="646044"/>
            <a:ext cx="1525657" cy="150080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035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D9F9A9C-6441-49A9-9321-B39F42B485CD}"/>
              </a:ext>
            </a:extLst>
          </p:cNvPr>
          <p:cNvSpPr txBox="1"/>
          <p:nvPr/>
        </p:nvSpPr>
        <p:spPr>
          <a:xfrm>
            <a:off x="4646789" y="2792896"/>
            <a:ext cx="265797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 smtClean="0"/>
              <a:t>Azure </a:t>
            </a:r>
            <a:r>
              <a:rPr lang="en-IN" dirty="0"/>
              <a:t>Integration Runtime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35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33C0EA0-21D7-4257-B733-34EC34C47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58" t="14203" r="5598" b="10290"/>
          <a:stretch/>
        </p:blipFill>
        <p:spPr>
          <a:xfrm>
            <a:off x="288234" y="1452973"/>
            <a:ext cx="6773489" cy="347683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0843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6D296BC-2034-4676-934D-7C4357B29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76" r="1214" b="6088"/>
          <a:stretch/>
        </p:blipFill>
        <p:spPr>
          <a:xfrm>
            <a:off x="188844" y="208722"/>
            <a:ext cx="10286318" cy="46117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4422576-C52F-46DF-9D65-E15AC95661AD}"/>
              </a:ext>
            </a:extLst>
          </p:cNvPr>
          <p:cNvSpPr/>
          <p:nvPr/>
        </p:nvSpPr>
        <p:spPr>
          <a:xfrm>
            <a:off x="5974282" y="1062662"/>
            <a:ext cx="4500880" cy="7363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4A840807-8221-4FCA-935B-91C0167AADEF}"/>
              </a:ext>
            </a:extLst>
          </p:cNvPr>
          <p:cNvSpPr/>
          <p:nvPr/>
        </p:nvSpPr>
        <p:spPr>
          <a:xfrm>
            <a:off x="5964344" y="4578625"/>
            <a:ext cx="635240" cy="1822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33A0DF0-7D0B-4115-8726-47D8804F86DA}"/>
              </a:ext>
            </a:extLst>
          </p:cNvPr>
          <p:cNvSpPr/>
          <p:nvPr/>
        </p:nvSpPr>
        <p:spPr>
          <a:xfrm>
            <a:off x="2330613" y="1036166"/>
            <a:ext cx="561672" cy="2857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30077F8-162A-45B9-B20B-7DE10EF2F57E}"/>
              </a:ext>
            </a:extLst>
          </p:cNvPr>
          <p:cNvSpPr/>
          <p:nvPr/>
        </p:nvSpPr>
        <p:spPr>
          <a:xfrm>
            <a:off x="601206" y="1202644"/>
            <a:ext cx="1237533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55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698CB6E-6FED-4DA6-9737-DD1D80783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62" r="1359" b="5942"/>
          <a:stretch/>
        </p:blipFill>
        <p:spPr>
          <a:xfrm>
            <a:off x="165652" y="228600"/>
            <a:ext cx="10518913" cy="47204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C6DAD8A-93F8-40CE-AB82-DA074DF741EE}"/>
              </a:ext>
            </a:extLst>
          </p:cNvPr>
          <p:cNvSpPr/>
          <p:nvPr/>
        </p:nvSpPr>
        <p:spPr>
          <a:xfrm>
            <a:off x="6096000" y="1191870"/>
            <a:ext cx="4399722" cy="7462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3F3CE1F-22B5-4F98-8FE5-51467EAF090E}"/>
              </a:ext>
            </a:extLst>
          </p:cNvPr>
          <p:cNvSpPr/>
          <p:nvPr/>
        </p:nvSpPr>
        <p:spPr>
          <a:xfrm>
            <a:off x="6086061" y="4697897"/>
            <a:ext cx="635240" cy="1822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3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0607B04-31AC-49D3-8479-F7C1C658A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91" t="14782" r="1360" b="6087"/>
          <a:stretch/>
        </p:blipFill>
        <p:spPr>
          <a:xfrm>
            <a:off x="168965" y="178904"/>
            <a:ext cx="5334000" cy="5426766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2E820CC-CFDD-4484-9D27-6EC8BAC7E22D}"/>
              </a:ext>
            </a:extLst>
          </p:cNvPr>
          <p:cNvSpPr/>
          <p:nvPr/>
        </p:nvSpPr>
        <p:spPr>
          <a:xfrm>
            <a:off x="253338" y="616226"/>
            <a:ext cx="601428" cy="26835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A0EC0F5-35B2-41FD-906C-82D038DC0271}"/>
              </a:ext>
            </a:extLst>
          </p:cNvPr>
          <p:cNvSpPr/>
          <p:nvPr/>
        </p:nvSpPr>
        <p:spPr>
          <a:xfrm>
            <a:off x="253338" y="1749297"/>
            <a:ext cx="1237533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1E4BDB4-252B-4174-ADFC-2B9A0A0AA4C8}"/>
              </a:ext>
            </a:extLst>
          </p:cNvPr>
          <p:cNvSpPr/>
          <p:nvPr/>
        </p:nvSpPr>
        <p:spPr>
          <a:xfrm>
            <a:off x="253338" y="4323532"/>
            <a:ext cx="859845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B1CDDA5-688F-46A5-9A96-B979F970C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64" t="15073" r="20190" b="67101"/>
          <a:stretch/>
        </p:blipFill>
        <p:spPr>
          <a:xfrm>
            <a:off x="5637033" y="178904"/>
            <a:ext cx="3041373" cy="12225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E2B5119-C267-449C-AAA5-D27D1DE4C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64" t="15072" r="1386" b="36956"/>
          <a:stretch/>
        </p:blipFill>
        <p:spPr>
          <a:xfrm>
            <a:off x="5617156" y="1600200"/>
            <a:ext cx="4968018" cy="30641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668BBC6-B94B-403D-B4BB-11241139B63B}"/>
              </a:ext>
            </a:extLst>
          </p:cNvPr>
          <p:cNvSpPr/>
          <p:nvPr/>
        </p:nvSpPr>
        <p:spPr>
          <a:xfrm>
            <a:off x="159026" y="168965"/>
            <a:ext cx="10436087" cy="54466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2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E2CBC36-CB1F-4914-BF61-460E9D84A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17" r="5842" b="16522"/>
          <a:stretch/>
        </p:blipFill>
        <p:spPr>
          <a:xfrm>
            <a:off x="159026" y="188844"/>
            <a:ext cx="9014791" cy="36761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11D7DE9-CE5D-475F-A16B-EF9DE932B71C}"/>
              </a:ext>
            </a:extLst>
          </p:cNvPr>
          <p:cNvSpPr/>
          <p:nvPr/>
        </p:nvSpPr>
        <p:spPr>
          <a:xfrm>
            <a:off x="2150164" y="2275237"/>
            <a:ext cx="7023653" cy="3188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A1CE7F8-3196-44EA-A8EA-4211EBBB2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28" r="14076" b="42754"/>
          <a:stretch/>
        </p:blipFill>
        <p:spPr>
          <a:xfrm>
            <a:off x="159025" y="3965713"/>
            <a:ext cx="9014791" cy="24974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63B2DC7-A317-4383-817F-5FC67AB9AFEF}"/>
              </a:ext>
            </a:extLst>
          </p:cNvPr>
          <p:cNvSpPr/>
          <p:nvPr/>
        </p:nvSpPr>
        <p:spPr>
          <a:xfrm>
            <a:off x="2348947" y="4610932"/>
            <a:ext cx="6824869" cy="93510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E98C61C-698E-41DF-AD71-39D4F1ECEBD9}"/>
              </a:ext>
            </a:extLst>
          </p:cNvPr>
          <p:cNvSpPr/>
          <p:nvPr/>
        </p:nvSpPr>
        <p:spPr>
          <a:xfrm>
            <a:off x="531633" y="1093315"/>
            <a:ext cx="1237533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1A04EBE-21E4-4FC8-B789-36E523837E2A}"/>
              </a:ext>
            </a:extLst>
          </p:cNvPr>
          <p:cNvSpPr/>
          <p:nvPr/>
        </p:nvSpPr>
        <p:spPr>
          <a:xfrm>
            <a:off x="578789" y="5471496"/>
            <a:ext cx="1237533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A202774-14FB-41B0-B68C-B2586544993C}"/>
              </a:ext>
            </a:extLst>
          </p:cNvPr>
          <p:cNvSpPr/>
          <p:nvPr/>
        </p:nvSpPr>
        <p:spPr>
          <a:xfrm>
            <a:off x="161622" y="4902341"/>
            <a:ext cx="370012" cy="36539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415CBFA-77B9-43C8-98D6-4F97289796A3}"/>
              </a:ext>
            </a:extLst>
          </p:cNvPr>
          <p:cNvSpPr/>
          <p:nvPr/>
        </p:nvSpPr>
        <p:spPr>
          <a:xfrm>
            <a:off x="159855" y="1381540"/>
            <a:ext cx="371778" cy="3279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2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2D9D304-CEF4-43E1-B9B5-03166E3A1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18" r="2011" b="6231"/>
          <a:stretch/>
        </p:blipFill>
        <p:spPr>
          <a:xfrm>
            <a:off x="205409" y="228600"/>
            <a:ext cx="9982200" cy="45011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94BBAF7-3921-45A2-9B2C-F93C7601C417}"/>
              </a:ext>
            </a:extLst>
          </p:cNvPr>
          <p:cNvSpPr/>
          <p:nvPr/>
        </p:nvSpPr>
        <p:spPr>
          <a:xfrm>
            <a:off x="5878885" y="1540576"/>
            <a:ext cx="1336924" cy="17889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DD2B8E1-4A87-405D-A4D1-8A2B95E337F5}"/>
              </a:ext>
            </a:extLst>
          </p:cNvPr>
          <p:cNvSpPr/>
          <p:nvPr/>
        </p:nvSpPr>
        <p:spPr>
          <a:xfrm>
            <a:off x="601207" y="964106"/>
            <a:ext cx="979115" cy="19877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40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SURESH</cp:lastModifiedBy>
  <cp:revision>1</cp:revision>
  <dcterms:created xsi:type="dcterms:W3CDTF">2022-10-16T17:58:57Z</dcterms:created>
  <dcterms:modified xsi:type="dcterms:W3CDTF">2022-10-16T17:59:23Z</dcterms:modified>
</cp:coreProperties>
</file>